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270" r:id="rId38"/>
    <p:sldId id="783" r:id="rId39"/>
    <p:sldId id="784" r:id="rId40"/>
    <p:sldId id="720" r:id="rId41"/>
    <p:sldId id="274" r:id="rId42"/>
    <p:sldId id="508" r:id="rId43"/>
    <p:sldId id="275" r:id="rId44"/>
    <p:sldId id="277" r:id="rId45"/>
    <p:sldId id="278" r:id="rId46"/>
    <p:sldId id="468" r:id="rId47"/>
    <p:sldId id="279" r:id="rId48"/>
    <p:sldId id="559"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270"/>
            <p14:sldId id="783"/>
            <p14:sldId id="784"/>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9" autoAdjust="0"/>
    <p:restoredTop sz="89389" autoAdjust="0"/>
  </p:normalViewPr>
  <p:slideViewPr>
    <p:cSldViewPr>
      <p:cViewPr varScale="1">
        <p:scale>
          <a:sx n="147" d="100"/>
          <a:sy n="147" d="100"/>
        </p:scale>
        <p:origin x="680" y="192"/>
      </p:cViewPr>
      <p:guideLst>
        <p:guide orient="horz" pos="2160"/>
        <p:guide pos="2880"/>
      </p:guideLst>
    </p:cSldViewPr>
  </p:slideViewPr>
  <p:outlineViewPr>
    <p:cViewPr>
      <p:scale>
        <a:sx n="33" d="100"/>
        <a:sy n="33" d="100"/>
      </p:scale>
      <p:origin x="0" y="187932"/>
    </p:cViewPr>
  </p:outlineViewPr>
  <p:notesTextViewPr>
    <p:cViewPr>
      <p:scale>
        <a:sx n="1" d="1"/>
        <a:sy n="1" d="1"/>
      </p:scale>
      <p:origin x="0" y="-16"/>
    </p:cViewPr>
  </p:notesTextViewPr>
  <p:sorterViewPr>
    <p:cViewPr>
      <p:scale>
        <a:sx n="124" d="100"/>
        <a:sy n="124"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25/11/2018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42</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cs.bris.ac.uk/~simonm/OpenC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a:t>
            </a:r>
            <a:r>
              <a:rPr lang="en-US" b="1" dirty="0" err="1">
                <a:latin typeface="Courier New" charset="0"/>
                <a:ea typeface="Courier New" charset="0"/>
                <a:cs typeface="Courier New" charset="0"/>
              </a:rPr>
              <a:t>deviceinfo.o</a:t>
            </a:r>
            <a:r>
              <a:rPr lang="en-US" b="1" i="1" dirty="0" err="1">
                <a:solidFill>
                  <a:srgbClr val="00B050"/>
                </a:solidFill>
                <a:latin typeface="Courier New" charset="0"/>
                <a:ea typeface="Courier New" charset="0"/>
                <a:cs typeface="Courier New" charset="0"/>
              </a:rPr>
              <a:t>XXXX</a:t>
            </a:r>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Tree>
    <p:extLst>
      <p:ext uri="{BB962C8B-B14F-4D97-AF65-F5344CB8AC3E}">
        <p14:creationId xmlns:p14="http://schemas.microsoft.com/office/powerpoint/2010/main" val="237031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Tree>
    <p:extLst>
      <p:ext uri="{BB962C8B-B14F-4D97-AF65-F5344CB8AC3E}">
        <p14:creationId xmlns:p14="http://schemas.microsoft.com/office/powerpoint/2010/main" val="1481111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Tree>
    <p:extLst>
      <p:ext uri="{BB962C8B-B14F-4D97-AF65-F5344CB8AC3E}">
        <p14:creationId xmlns:p14="http://schemas.microsoft.com/office/powerpoint/2010/main" val="172003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1429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Tree>
    <p:extLst>
      <p:ext uri="{BB962C8B-B14F-4D97-AF65-F5344CB8AC3E}">
        <p14:creationId xmlns:p14="http://schemas.microsoft.com/office/powerpoint/2010/main" val="2742442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1315953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a:t>
            </a:r>
          </a:p>
        </p:txBody>
      </p:sp>
      <p:sp>
        <p:nvSpPr>
          <p:cNvPr id="8" name="Content Placeholder 7"/>
          <p:cNvSpPr>
            <a:spLocks noGrp="1"/>
          </p:cNvSpPr>
          <p:nvPr>
            <p:ph idx="1"/>
          </p:nvPr>
        </p:nvSpPr>
        <p:spPr/>
        <p:txBody>
          <a:bodyPr>
            <a:normAutofit/>
          </a:bodyPr>
          <a:lstStyle/>
          <a:p>
            <a:pPr marL="0" indent="0" algn="ctr">
              <a:buNone/>
            </a:pPr>
            <a:endParaRPr lang="en-GB" sz="2400" dirty="0"/>
          </a:p>
          <a:p>
            <a:pPr marL="0" indent="0" algn="ctr">
              <a:buNone/>
            </a:pPr>
            <a:r>
              <a:rPr lang="en-GB" sz="2400" dirty="0">
                <a:hlinkClick r:id="rId2"/>
              </a:rPr>
              <a:t>http://www.cs.bris.ac.uk/~simonm/OpenCL/</a:t>
            </a:r>
            <a:endParaRPr lang="en-GB" sz="2400" dirty="0"/>
          </a:p>
          <a:p>
            <a:pPr marL="0" indent="0" algn="ctr">
              <a:buNone/>
            </a:pPr>
            <a:endParaRPr lang="en-GB" sz="2400" dirty="0"/>
          </a:p>
          <a:p>
            <a:pPr marL="0" indent="0" algn="ctr">
              <a:buNone/>
            </a:pPr>
            <a:r>
              <a:rPr lang="en-GB" sz="2400" dirty="0"/>
              <a:t>Training-Part1.pdf, Training-Part1.pdf</a:t>
            </a:r>
          </a:p>
          <a:p>
            <a:pPr marL="0" indent="0" algn="ctr">
              <a:buNone/>
            </a:pPr>
            <a:endParaRPr lang="en-GB" sz="2400" dirty="0"/>
          </a:p>
          <a:p>
            <a:pPr marL="0" indent="0" algn="ctr">
              <a:buNone/>
            </a:pPr>
            <a:r>
              <a:rPr lang="en-GB" sz="2400" dirty="0"/>
              <a:t>Intro-</a:t>
            </a:r>
            <a:r>
              <a:rPr lang="en-GB" sz="2400" dirty="0" err="1"/>
              <a:t>Exercises.zip</a:t>
            </a:r>
            <a:r>
              <a:rPr lang="en-GB" sz="2400"/>
              <a:t>, Advanced</a:t>
            </a:r>
            <a:r>
              <a:rPr lang="en-GB" sz="2400" dirty="0"/>
              <a:t>-</a:t>
            </a:r>
            <a:r>
              <a:rPr lang="en-GB" sz="2400" dirty="0" err="1"/>
              <a:t>Exercises.zip</a:t>
            </a:r>
            <a:endParaRPr lang="en-GB" sz="2400" dirty="0"/>
          </a:p>
        </p:txBody>
      </p:sp>
      <p:sp>
        <p:nvSpPr>
          <p:cNvPr id="2" name="TextBox 1">
            <a:extLst>
              <a:ext uri="{FF2B5EF4-FFF2-40B4-BE49-F238E27FC236}">
                <a16:creationId xmlns:a16="http://schemas.microsoft.com/office/drawing/2014/main" id="{3CBDBB34-D382-A64D-AE8E-485DDC8C2A99}"/>
              </a:ext>
            </a:extLst>
          </p:cNvPr>
          <p:cNvSpPr txBox="1"/>
          <p:nvPr/>
        </p:nvSpPr>
        <p:spPr>
          <a:xfrm rot="19470269">
            <a:off x="621078" y="2276872"/>
            <a:ext cx="7901843" cy="2646878"/>
          </a:xfrm>
          <a:prstGeom prst="rect">
            <a:avLst/>
          </a:prstGeom>
          <a:noFill/>
        </p:spPr>
        <p:txBody>
          <a:bodyPr wrap="none" rtlCol="0">
            <a:spAutoFit/>
          </a:bodyPr>
          <a:lstStyle/>
          <a:p>
            <a:r>
              <a:rPr lang="en-GB" sz="16600" b="1" dirty="0">
                <a:solidFill>
                  <a:srgbClr val="FF0000"/>
                </a:solidFill>
              </a:rPr>
              <a:t>UPDATE</a:t>
            </a:r>
            <a:endParaRPr lang="en-GB" sz="2400" b="1" dirty="0">
              <a:solidFill>
                <a:srgbClr val="FF0000"/>
              </a:solidFill>
            </a:endParaRPr>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a:t>Stipulates that this is a read-only buffer</a:t>
            </a:r>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40141</TotalTime>
  <Words>18057</Words>
  <Application>Microsoft Macintosh PowerPoint</Application>
  <PresentationFormat>On-screen Show (4:3)</PresentationFormat>
  <Paragraphs>2534</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Platform Information</vt:lpstr>
      <vt:lpstr>Exercise: Platform Information</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1349</cp:revision>
  <dcterms:created xsi:type="dcterms:W3CDTF">2013-06-29T14:06:29Z</dcterms:created>
  <dcterms:modified xsi:type="dcterms:W3CDTF">2018-11-25T13:15:29Z</dcterms:modified>
</cp:coreProperties>
</file>